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9" r:id="rId2"/>
    <p:sldId id="285" r:id="rId3"/>
    <p:sldId id="256" r:id="rId4"/>
    <p:sldId id="257" r:id="rId5"/>
    <p:sldId id="258" r:id="rId6"/>
    <p:sldId id="260" r:id="rId7"/>
    <p:sldId id="259" r:id="rId8"/>
    <p:sldId id="261" r:id="rId9"/>
    <p:sldId id="262" r:id="rId10"/>
    <p:sldId id="28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1" r:id="rId21"/>
    <p:sldId id="276" r:id="rId22"/>
    <p:sldId id="272" r:id="rId23"/>
    <p:sldId id="273" r:id="rId24"/>
    <p:sldId id="275" r:id="rId25"/>
    <p:sldId id="278" r:id="rId26"/>
    <p:sldId id="277" r:id="rId27"/>
    <p:sldId id="280" r:id="rId28"/>
    <p:sldId id="281" r:id="rId29"/>
    <p:sldId id="282" r:id="rId30"/>
    <p:sldId id="284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F0E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38" autoAdjust="0"/>
  </p:normalViewPr>
  <p:slideViewPr>
    <p:cSldViewPr>
      <p:cViewPr>
        <p:scale>
          <a:sx n="87" d="100"/>
          <a:sy n="87" d="100"/>
        </p:scale>
        <p:origin x="-230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EEBE-6175-415E-BB76-4CDE09A3397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DDA6A4-D6B7-4BBF-B386-9EC54CFE5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EEBE-6175-415E-BB76-4CDE09A3397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6A4-D6B7-4BBF-B386-9EC54CFE5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EEBE-6175-415E-BB76-4CDE09A3397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6A4-D6B7-4BBF-B386-9EC54CFE5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EEBE-6175-415E-BB76-4CDE09A3397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DDA6A4-D6B7-4BBF-B386-9EC54CFE5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EEBE-6175-415E-BB76-4CDE09A3397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6A4-D6B7-4BBF-B386-9EC54CFE5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80000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EEBE-6175-415E-BB76-4CDE09A3397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6A4-D6B7-4BBF-B386-9EC54CFE5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EEBE-6175-415E-BB76-4CDE09A3397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DDA6A4-D6B7-4BBF-B386-9EC54CFE5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EEBE-6175-415E-BB76-4CDE09A3397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6A4-D6B7-4BBF-B386-9EC54CFE5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EEBE-6175-415E-BB76-4CDE09A3397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6A4-D6B7-4BBF-B386-9EC54CFE5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EEBE-6175-415E-BB76-4CDE09A3397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6A4-D6B7-4BBF-B386-9EC54CFE5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3EEBE-6175-415E-BB76-4CDE09A3397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A6A4-D6B7-4BBF-B386-9EC54CFE5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63EEBE-6175-415E-BB76-4CDE09A33975}" type="datetimeFigureOut">
              <a:rPr lang="en-US" smtClean="0"/>
              <a:pPr/>
              <a:t>1/27/2020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DDA6A4-D6B7-4BBF-B386-9EC54CFE57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180000"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UZIKA\real%20player\Heruvimska%20Pesma%20MP3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MUZIKA\real%20player\Heruvimska%20Pesma%20MP3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xx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-468560" y="4509120"/>
            <a:ext cx="7200799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oslavljevoOriginal" pitchFamily="2" charset="0"/>
              </a:rPr>
              <a:t>МАШИНСКА</a:t>
            </a:r>
            <a:r>
              <a:rPr lang="x-none" sz="4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roslavljevoOriginal" pitchFamily="2" charset="0"/>
              </a:rPr>
              <a:t> ШКОЛА</a:t>
            </a:r>
          </a:p>
          <a:p>
            <a:pPr algn="ctr"/>
            <a:r>
              <a:rPr lang="x-none" sz="6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F0E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roslavljevoOriginal" pitchFamily="2" charset="0"/>
              </a:rPr>
              <a:t>“РАДОЈЕ ДАКИЋ”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F0E09"/>
              </a:solidFill>
              <a:effectLst>
                <a:outerShdw blurRad="50800" algn="tl" rotWithShape="0">
                  <a:srgbClr val="000000"/>
                </a:outerShdw>
              </a:effectLst>
              <a:latin typeface="MiroslavljevoOriginal" pitchFamily="2" charset="0"/>
            </a:endParaRPr>
          </a:p>
        </p:txBody>
      </p:sp>
      <p:pic>
        <p:nvPicPr>
          <p:cNvPr id="7" name="Heruvimska Pesma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putovanja-sv-Save-crtez-a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69308" cy="6669360"/>
          </a:xfrm>
          <a:prstGeom prst="rect">
            <a:avLst/>
          </a:prstGeom>
        </p:spPr>
      </p:pic>
    </p:spTree>
  </p:cSld>
  <p:clrMapOvr>
    <a:masterClrMapping/>
  </p:clrMapOvr>
  <p:transition spd="slow" advClick="0" advTm="180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vanic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A I SIME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a miri brać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8856984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00px-Savino_Zakonopravilo_-_Ilovichki_prepis,_1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e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LANDAR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roslavljevo jevandjel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1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a i simeo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žič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za_nemanj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9011"/>
            <a:ext cx="9144000" cy="6887011"/>
          </a:xfrm>
          <a:prstGeom prst="rect">
            <a:avLst/>
          </a:prstGeom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apsh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ljivanje moštiju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9" y="0"/>
            <a:ext cx="9136661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ckHandler.ash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0"/>
            <a:ext cx="745232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ra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193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fan_Neman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i="1" dirty="0" smtClean="0">
                <a:latin typeface="Baskerville Old Face" pitchFamily="18" charset="0"/>
              </a:rPr>
              <a:t>    </a:t>
            </a:r>
            <a:r>
              <a:rPr lang="en-US" sz="3200" b="1" i="1" dirty="0" smtClean="0">
                <a:latin typeface="Baskerville Old Face" pitchFamily="18" charset="0"/>
              </a:rPr>
              <a:t>О, </a:t>
            </a:r>
            <a:r>
              <a:rPr lang="en-US" sz="3200" b="1" i="1" dirty="0" err="1" smtClean="0">
                <a:latin typeface="Baskerville Old Face" pitchFamily="18" charset="0"/>
              </a:rPr>
              <a:t>Господе</a:t>
            </a:r>
            <a:r>
              <a:rPr lang="en-US" sz="3200" b="1" i="1" dirty="0" smtClean="0">
                <a:latin typeface="Baskerville Old Face" pitchFamily="18" charset="0"/>
              </a:rPr>
              <a:t>, </a:t>
            </a:r>
            <a:r>
              <a:rPr lang="en-US" sz="3200" b="1" i="1" dirty="0" err="1" smtClean="0">
                <a:latin typeface="Baskerville Old Face" pitchFamily="18" charset="0"/>
              </a:rPr>
              <a:t>оче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мој</a:t>
            </a:r>
            <a:r>
              <a:rPr lang="en-US" sz="3200" b="1" i="1" dirty="0" smtClean="0">
                <a:latin typeface="Baskerville Old Face" pitchFamily="18" charset="0"/>
              </a:rPr>
              <a:t>, </a:t>
            </a:r>
            <a:r>
              <a:rPr lang="en-US" sz="3200" b="1" i="1" dirty="0" err="1" smtClean="0">
                <a:latin typeface="Baskerville Old Face" pitchFamily="18" charset="0"/>
              </a:rPr>
              <a:t>како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је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велика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Твоја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сила</a:t>
            </a:r>
            <a:r>
              <a:rPr lang="en-US" sz="3200" b="1" i="1" dirty="0" smtClean="0">
                <a:latin typeface="Baskerville Old Face" pitchFamily="18" charset="0"/>
              </a:rPr>
              <a:t>, </a:t>
            </a:r>
            <a:r>
              <a:rPr lang="en-US" sz="3200" b="1" i="1" dirty="0" err="1" smtClean="0">
                <a:latin typeface="Baskerville Old Face" pitchFamily="18" charset="0"/>
              </a:rPr>
              <a:t>како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је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слатка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Твоја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љубав</a:t>
            </a:r>
            <a:r>
              <a:rPr lang="en-US" sz="3200" b="1" i="1" dirty="0" smtClean="0">
                <a:latin typeface="Baskerville Old Face" pitchFamily="18" charset="0"/>
              </a:rPr>
              <a:t>. </a:t>
            </a:r>
            <a:r>
              <a:rPr lang="en-US" sz="3200" b="1" i="1" dirty="0" err="1" smtClean="0">
                <a:latin typeface="Baskerville Old Face" pitchFamily="18" charset="0"/>
              </a:rPr>
              <a:t>Ти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си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ме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водио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од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моје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младости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својом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десном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руком</a:t>
            </a:r>
            <a:r>
              <a:rPr lang="en-US" sz="3200" b="1" i="1" dirty="0" smtClean="0">
                <a:latin typeface="Baskerville Old Face" pitchFamily="18" charset="0"/>
              </a:rPr>
              <a:t> и </a:t>
            </a:r>
            <a:r>
              <a:rPr lang="en-US" sz="3200" b="1" i="1" dirty="0" err="1" smtClean="0">
                <a:latin typeface="Baskerville Old Face" pitchFamily="18" charset="0"/>
              </a:rPr>
              <a:t>хранио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ме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млеком</a:t>
            </a:r>
            <a:r>
              <a:rPr lang="en-US" sz="3200" b="1" i="1" dirty="0" smtClean="0">
                <a:latin typeface="Baskerville Old Face" pitchFamily="18" charset="0"/>
              </a:rPr>
              <a:t> и </a:t>
            </a:r>
            <a:r>
              <a:rPr lang="en-US" sz="3200" b="1" i="1" dirty="0" err="1" smtClean="0">
                <a:latin typeface="Baskerville Old Face" pitchFamily="18" charset="0"/>
              </a:rPr>
              <a:t>медом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Твоје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мудрости</a:t>
            </a:r>
            <a:r>
              <a:rPr lang="en-US" sz="3200" b="1" i="1" dirty="0" smtClean="0">
                <a:latin typeface="Baskerville Old Face" pitchFamily="18" charset="0"/>
              </a:rPr>
              <a:t>. </a:t>
            </a:r>
            <a:r>
              <a:rPr lang="en-US" sz="3200" b="1" i="1" dirty="0" err="1" smtClean="0">
                <a:latin typeface="Baskerville Old Face" pitchFamily="18" charset="0"/>
              </a:rPr>
              <a:t>Ја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сам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био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само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оруђе</a:t>
            </a:r>
            <a:r>
              <a:rPr lang="en-US" sz="3200" b="1" i="1" dirty="0" smtClean="0">
                <a:latin typeface="Baskerville Old Face" pitchFamily="18" charset="0"/>
              </a:rPr>
              <a:t> у </a:t>
            </a:r>
            <a:r>
              <a:rPr lang="en-US" sz="3200" b="1" i="1" dirty="0" err="1" smtClean="0">
                <a:latin typeface="Baskerville Old Face" pitchFamily="18" charset="0"/>
              </a:rPr>
              <a:t>Твојим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рукама</a:t>
            </a:r>
            <a:r>
              <a:rPr lang="en-US" sz="3200" b="1" i="1" dirty="0" smtClean="0">
                <a:latin typeface="Baskerville Old Face" pitchFamily="18" charset="0"/>
              </a:rPr>
              <a:t>, у </a:t>
            </a:r>
            <a:r>
              <a:rPr lang="en-US" sz="3200" b="1" i="1" dirty="0" err="1" smtClean="0">
                <a:latin typeface="Baskerville Old Face" pitchFamily="18" charset="0"/>
              </a:rPr>
              <a:t>привођењу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једног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Твог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народа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Твоме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небеском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стаду</a:t>
            </a:r>
            <a:r>
              <a:rPr lang="en-US" sz="3200" b="1" i="1" dirty="0" smtClean="0">
                <a:latin typeface="Baskerville Old Face" pitchFamily="18" charset="0"/>
              </a:rPr>
              <a:t>. </a:t>
            </a:r>
            <a:r>
              <a:rPr lang="en-US" sz="3200" b="1" i="1" dirty="0" err="1" smtClean="0">
                <a:latin typeface="Baskerville Old Face" pitchFamily="18" charset="0"/>
              </a:rPr>
              <a:t>Сва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добра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која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примих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од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Тебе</a:t>
            </a:r>
            <a:r>
              <a:rPr lang="en-US" sz="3200" b="1" i="1" dirty="0" smtClean="0">
                <a:latin typeface="Baskerville Old Face" pitchFamily="18" charset="0"/>
              </a:rPr>
              <a:t>, </a:t>
            </a:r>
            <a:r>
              <a:rPr lang="en-US" sz="3200" b="1" i="1" dirty="0" err="1" smtClean="0">
                <a:latin typeface="Baskerville Old Face" pitchFamily="18" charset="0"/>
              </a:rPr>
              <a:t>дадох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другима</a:t>
            </a:r>
            <a:r>
              <a:rPr lang="en-US" sz="3200" b="1" i="1" dirty="0" smtClean="0">
                <a:latin typeface="Baskerville Old Face" pitchFamily="18" charset="0"/>
              </a:rPr>
              <a:t> и </a:t>
            </a:r>
            <a:r>
              <a:rPr lang="en-US" sz="3200" b="1" i="1" dirty="0" err="1" smtClean="0">
                <a:latin typeface="Baskerville Old Face" pitchFamily="18" charset="0"/>
              </a:rPr>
              <a:t>сада</a:t>
            </a:r>
            <a:r>
              <a:rPr lang="en-US" sz="3200" b="1" i="1" dirty="0" smtClean="0">
                <a:latin typeface="Baskerville Old Face" pitchFamily="18" charset="0"/>
              </a:rPr>
              <a:t>, </a:t>
            </a:r>
            <a:r>
              <a:rPr lang="en-US" sz="3200" b="1" i="1" dirty="0" err="1" smtClean="0">
                <a:latin typeface="Baskerville Old Face" pitchFamily="18" charset="0"/>
              </a:rPr>
              <a:t>последње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добро</a:t>
            </a:r>
            <a:r>
              <a:rPr lang="en-US" sz="3200" b="1" i="1" dirty="0" smtClean="0">
                <a:latin typeface="Baskerville Old Face" pitchFamily="18" charset="0"/>
              </a:rPr>
              <a:t>, </a:t>
            </a:r>
            <a:r>
              <a:rPr lang="en-US" sz="3200" b="1" i="1" dirty="0" err="1" smtClean="0">
                <a:latin typeface="Baskerville Old Face" pitchFamily="18" charset="0"/>
              </a:rPr>
              <a:t>моју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душу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враћам</a:t>
            </a:r>
            <a:r>
              <a:rPr lang="en-US" sz="3200" b="1" i="1" dirty="0" smtClean="0">
                <a:latin typeface="Baskerville Old Face" pitchFamily="18" charset="0"/>
              </a:rPr>
              <a:t> у </a:t>
            </a:r>
            <a:r>
              <a:rPr lang="en-US" sz="3200" b="1" i="1" dirty="0" err="1" smtClean="0">
                <a:latin typeface="Baskerville Old Face" pitchFamily="18" charset="0"/>
              </a:rPr>
              <a:t>Твоје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руке</a:t>
            </a:r>
            <a:r>
              <a:rPr lang="en-US" sz="3200" b="1" i="1" dirty="0" smtClean="0">
                <a:latin typeface="Baskerville Old Face" pitchFamily="18" charset="0"/>
              </a:rPr>
              <a:t>. </a:t>
            </a:r>
            <a:r>
              <a:rPr lang="en-US" sz="3200" b="1" i="1" dirty="0" err="1" smtClean="0">
                <a:latin typeface="Baskerville Old Face" pitchFamily="18" charset="0"/>
              </a:rPr>
              <a:t>Буди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милостив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мојој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грешној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души</a:t>
            </a:r>
            <a:r>
              <a:rPr lang="en-US" sz="3200" b="1" i="1" dirty="0" smtClean="0">
                <a:latin typeface="Baskerville Old Face" pitchFamily="18" charset="0"/>
              </a:rPr>
              <a:t>, о </a:t>
            </a:r>
            <a:r>
              <a:rPr lang="en-US" sz="3200" b="1" i="1" dirty="0" err="1" smtClean="0">
                <a:latin typeface="Baskerville Old Face" pitchFamily="18" charset="0"/>
              </a:rPr>
              <a:t>Христе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мој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Господе</a:t>
            </a:r>
            <a:r>
              <a:rPr lang="en-US" sz="3200" b="1" i="1" dirty="0" smtClean="0">
                <a:latin typeface="Baskerville Old Face" pitchFamily="18" charset="0"/>
              </a:rPr>
              <a:t> и </a:t>
            </a:r>
            <a:r>
              <a:rPr lang="en-US" sz="3200" b="1" i="1" dirty="0" err="1" smtClean="0">
                <a:latin typeface="Baskerville Old Face" pitchFamily="18" charset="0"/>
              </a:rPr>
              <a:t>однеси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је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да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пребива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са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мојим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оцем</a:t>
            </a:r>
            <a:r>
              <a:rPr lang="en-US" sz="3200" b="1" i="1" dirty="0" smtClean="0">
                <a:latin typeface="Baskerville Old Face" pitchFamily="18" charset="0"/>
              </a:rPr>
              <a:t> </a:t>
            </a:r>
            <a:r>
              <a:rPr lang="en-US" sz="3200" b="1" i="1" dirty="0" err="1" smtClean="0">
                <a:latin typeface="Baskerville Old Face" pitchFamily="18" charset="0"/>
              </a:rPr>
              <a:t>Симеоном</a:t>
            </a:r>
            <a:r>
              <a:rPr lang="x-none" sz="3200" b="1" i="1" dirty="0" smtClean="0">
                <a:latin typeface="Baskerville Old Face" pitchFamily="18" charset="0"/>
              </a:rPr>
              <a:t>.</a:t>
            </a:r>
            <a:endParaRPr lang="en-US" sz="3200" b="1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xx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-468560" y="4509120"/>
            <a:ext cx="7200799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4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roslavljevoOriginal" pitchFamily="2" charset="0"/>
              </a:rPr>
              <a:t>МАШИНСКА</a:t>
            </a:r>
            <a:r>
              <a:rPr lang="x-none" sz="4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roslavljevoOriginal" pitchFamily="2" charset="0"/>
              </a:rPr>
              <a:t> ШКОЛА</a:t>
            </a:r>
          </a:p>
          <a:p>
            <a:pPr algn="ctr"/>
            <a:r>
              <a:rPr lang="x-none" sz="66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F0E0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roslavljevoOriginal" pitchFamily="2" charset="0"/>
              </a:rPr>
              <a:t>“РАДОЈЕ ДАКИЋ”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F0E09"/>
              </a:solidFill>
              <a:effectLst>
                <a:outerShdw blurRad="50800" algn="tl" rotWithShape="0">
                  <a:srgbClr val="000000"/>
                </a:outerShdw>
              </a:effectLst>
              <a:latin typeface="MiroslavljevoOriginal" pitchFamily="2" charset="0"/>
            </a:endParaRPr>
          </a:p>
        </p:txBody>
      </p:sp>
      <p:pic>
        <p:nvPicPr>
          <p:cNvPr id="7" name="Heruvimska Pesma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LANDA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6342" cy="6597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EJSKI TIP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19268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LAND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 I SIME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068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čat sv s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943"/>
            <a:ext cx="7524328" cy="6822057"/>
          </a:xfrm>
          <a:prstGeom prst="rect">
            <a:avLst/>
          </a:prstGeom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ĆKA PATRIJARŠ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8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541</TotalTime>
  <Words>111</Words>
  <Application>Microsoft Office PowerPoint</Application>
  <PresentationFormat>On-screen Show (4:3)</PresentationFormat>
  <Paragraphs>5</Paragraphs>
  <Slides>31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Goran</dc:creator>
  <cp:lastModifiedBy>Goran</cp:lastModifiedBy>
  <cp:revision>56</cp:revision>
  <dcterms:created xsi:type="dcterms:W3CDTF">2017-01-25T21:01:05Z</dcterms:created>
  <dcterms:modified xsi:type="dcterms:W3CDTF">2020-01-27T07:51:24Z</dcterms:modified>
</cp:coreProperties>
</file>